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1" r:id="rId6"/>
    <p:sldId id="260" r:id="rId7"/>
    <p:sldId id="261" r:id="rId8"/>
    <p:sldId id="262" r:id="rId9"/>
    <p:sldId id="275" r:id="rId10"/>
    <p:sldId id="267" r:id="rId11"/>
    <p:sldId id="268" r:id="rId12"/>
    <p:sldId id="276" r:id="rId13"/>
    <p:sldId id="269" r:id="rId14"/>
    <p:sldId id="270" r:id="rId15"/>
    <p:sldId id="277" r:id="rId16"/>
    <p:sldId id="266" r:id="rId17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68087" autoAdjust="0"/>
  </p:normalViewPr>
  <p:slideViewPr>
    <p:cSldViewPr snapToGrid="0">
      <p:cViewPr varScale="1">
        <p:scale>
          <a:sx n="104" d="100"/>
          <a:sy n="104" d="100"/>
        </p:scale>
        <p:origin x="1074" y="66"/>
      </p:cViewPr>
      <p:guideLst/>
    </p:cSldViewPr>
  </p:slideViewPr>
  <p:outlineViewPr>
    <p:cViewPr>
      <p:scale>
        <a:sx n="33" d="100"/>
        <a:sy n="33" d="100"/>
      </p:scale>
      <p:origin x="0" y="-141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g>
</file>

<file path=ppt/media/image18.jpg>
</file>

<file path=ppt/media/image19.jp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768918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4021518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301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131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2553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238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9750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09870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858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4604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6692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1586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2155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4475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9429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9358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13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SzPct val="100000"/>
              <a:defRPr sz="3000"/>
            </a:lvl1pPr>
            <a:lvl2pPr>
              <a:spcBef>
                <a:spcPts val="480"/>
              </a:spcBef>
              <a:buSzPct val="100000"/>
              <a:defRPr sz="2400"/>
            </a:lvl2pPr>
            <a:lvl3pPr>
              <a:spcBef>
                <a:spcPts val="480"/>
              </a:spcBef>
              <a:buSzPct val="100000"/>
              <a:defRPr sz="2400"/>
            </a:lvl3pPr>
            <a:lvl4pPr>
              <a:spcBef>
                <a:spcPts val="360"/>
              </a:spcBef>
              <a:buSzPct val="100000"/>
              <a:defRPr sz="1800"/>
            </a:lvl4pPr>
            <a:lvl5pPr>
              <a:spcBef>
                <a:spcPts val="360"/>
              </a:spcBef>
              <a:buSzPct val="100000"/>
              <a:defRPr sz="1800"/>
            </a:lvl5pPr>
            <a:lvl6pPr>
              <a:spcBef>
                <a:spcPts val="360"/>
              </a:spcBef>
              <a:buSzPct val="100000"/>
              <a:defRPr sz="1800"/>
            </a:lvl6pPr>
            <a:lvl7pPr>
              <a:spcBef>
                <a:spcPts val="360"/>
              </a:spcBef>
              <a:buSzPct val="100000"/>
              <a:defRPr sz="1800"/>
            </a:lvl7pPr>
            <a:lvl8pPr>
              <a:spcBef>
                <a:spcPts val="360"/>
              </a:spcBef>
              <a:buSzPct val="100000"/>
              <a:defRPr sz="1800"/>
            </a:lvl8pPr>
            <a:lvl9pPr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  <a:endParaRPr lang="en" sz="1300">
              <a:solidFill>
                <a:schemeClr val="dk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ynth.net/preview/view/e905a76e-77e6-4eba-b9d8-c4980d1888e6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ynth.net/preview/view/44352e32-ef60-488e-a7d5-6632d61a8777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ynth.net/view.aspx?cid=072aa005-7616-4621-81f6-36ea2f7cc0c9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hotosynth.net/preview/view/ac66ea6f-e3e2-4dcc-90fa-7f15ad819541" TargetMode="External"/><Relationship Id="rId5" Type="http://schemas.openxmlformats.org/officeDocument/2006/relationships/hyperlink" Target="https://photosynth.net/view.aspx?cid=145bf411-bc03-42f6-ade2-9feeb05889f3" TargetMode="External"/><Relationship Id="rId4" Type="http://schemas.openxmlformats.org/officeDocument/2006/relationships/hyperlink" Target="https://drive.google.com/file/d/0B-9-oKYR8vK2dG16QmlJN2tGekE/view?usp=sharin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85800" y="1173275"/>
            <a:ext cx="7772400" cy="1569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3600" dirty="0"/>
              <a:t>Comp Photography </a:t>
            </a:r>
            <a:r>
              <a:rPr lang="en" sz="3600" dirty="0" smtClean="0"/>
              <a:t>(Fall 2015)</a:t>
            </a:r>
            <a:endParaRPr lang="en" sz="3600" dirty="0"/>
          </a:p>
          <a:p>
            <a:pPr>
              <a:spcBef>
                <a:spcPts val="0"/>
              </a:spcBef>
              <a:buNone/>
            </a:pPr>
            <a:r>
              <a:rPr lang="en" sz="3600" dirty="0"/>
              <a:t>HW 10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Hieu Nguyen</a:t>
            </a:r>
            <a:endParaRPr lang="en" dirty="0"/>
          </a:p>
        </p:txBody>
      </p:sp>
      <p:sp>
        <p:nvSpPr>
          <p:cNvPr id="32" name="Shape 32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/>
              <a:t>3</a:t>
            </a:r>
            <a:r>
              <a:rPr lang="en" sz="3000" dirty="0" smtClean="0"/>
              <a:t>: </a:t>
            </a:r>
            <a:r>
              <a:rPr lang="en" sz="3000" dirty="0" smtClean="0"/>
              <a:t>Photosynth of HOPE Outdoor Gallery</a:t>
            </a:r>
            <a:endParaRPr lang="en" sz="3000"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r>
              <a:rPr lang="en" sz="2000" dirty="0" smtClean="0"/>
              <a:t>This wall photosynth consisted of 21 photographs.</a:t>
            </a:r>
          </a:p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endParaRPr lang="en" sz="2000" dirty="0"/>
          </a:p>
        </p:txBody>
      </p:sp>
      <p:sp>
        <p:nvSpPr>
          <p:cNvPr id="46" name="Shape 4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189275"/>
            <a:ext cx="2743200" cy="1828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0" y="2189277"/>
            <a:ext cx="2743200" cy="18288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43600" y="2184306"/>
            <a:ext cx="27432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273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/>
              <a:t>3</a:t>
            </a:r>
            <a:r>
              <a:rPr lang="en" sz="3000" dirty="0" smtClean="0"/>
              <a:t>: </a:t>
            </a:r>
            <a:r>
              <a:rPr lang="en" sz="3000" dirty="0" smtClean="0"/>
              <a:t>Photosynth of HOPE Outdoor Gallery</a:t>
            </a:r>
            <a:endParaRPr lang="en" sz="3000" dirty="0"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88850" y="4556502"/>
            <a:ext cx="8229600" cy="3875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1400" dirty="0" smtClean="0"/>
              <a:t>Photosynth </a:t>
            </a:r>
            <a:r>
              <a:rPr lang="en-US" sz="1400" dirty="0"/>
              <a:t>3D: 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photosynth.net/preview/view/e905a76e-77e6-4eba-b9d8-c4980d1888e6</a:t>
            </a:r>
            <a:endParaRPr lang="en-US" sz="1400" dirty="0" smtClean="0"/>
          </a:p>
          <a:p>
            <a:pPr lvl="0"/>
            <a:endParaRPr dirty="0"/>
          </a:p>
        </p:txBody>
      </p:sp>
      <p:sp>
        <p:nvSpPr>
          <p:cNvPr id="53" name="Shape 53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83843" y="1266888"/>
            <a:ext cx="4776314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03050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 smtClean="0"/>
              <a:t>Site 3: Details</a:t>
            </a:r>
            <a:endParaRPr lang="en" sz="3000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dk1"/>
                </a:solidFill>
              </a:rPr>
              <a:t>This wall photosynth was generated using the Photosynth 3D preview. I captured the scene by taking a planar panorama. The resulting photosynth animation creates a cool 3D effect because there is a lot of depth in t</a:t>
            </a:r>
            <a:r>
              <a:rPr lang="en-US" sz="2000" dirty="0" smtClean="0">
                <a:solidFill>
                  <a:schemeClr val="dk1"/>
                </a:solidFill>
              </a:rPr>
              <a:t>he</a:t>
            </a:r>
            <a:r>
              <a:rPr lang="en" sz="2000" dirty="0" smtClean="0">
                <a:solidFill>
                  <a:schemeClr val="dk1"/>
                </a:solidFill>
              </a:rPr>
              <a:t> scene. The wall structures, colorful murals, and dynamic human subjects create a mesmerizing portrayal of the scene.</a:t>
            </a:r>
            <a:endParaRPr lang="en" sz="2000" dirty="0">
              <a:solidFill>
                <a:schemeClr val="dk1"/>
              </a:solidFill>
            </a:endParaRPr>
          </a:p>
          <a:p>
            <a:pPr rtl="0">
              <a:spcBef>
                <a:spcPts val="0"/>
              </a:spcBef>
              <a:buNone/>
            </a:pPr>
            <a:endParaRPr lang="en-US" sz="2000" dirty="0" smtClean="0">
              <a:solidFill>
                <a:schemeClr val="dk1"/>
              </a:solidFill>
            </a:endParaRPr>
          </a:p>
          <a:p>
            <a:pPr lvl="0"/>
            <a:r>
              <a:rPr lang="en" sz="2000" dirty="0">
                <a:solidFill>
                  <a:schemeClr val="dk1"/>
                </a:solidFill>
              </a:rPr>
              <a:t>What would you do differently?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Next time, I’d work on focusing in on specific murals. This would add another dimension to the </a:t>
            </a:r>
            <a:r>
              <a:rPr lang="en-US" sz="2000" dirty="0" err="1" smtClean="0"/>
              <a:t>photosynth</a:t>
            </a:r>
            <a:r>
              <a:rPr lang="en-US" sz="2000" dirty="0" smtClean="0"/>
              <a:t> and help with artifacts and occlusions.</a:t>
            </a:r>
            <a:endParaRPr sz="2000" dirty="0"/>
          </a:p>
        </p:txBody>
      </p:sp>
      <p:sp>
        <p:nvSpPr>
          <p:cNvPr id="96" name="Shape 9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  <p:extLst>
      <p:ext uri="{BB962C8B-B14F-4D97-AF65-F5344CB8AC3E}">
        <p14:creationId xmlns:p14="http://schemas.microsoft.com/office/powerpoint/2010/main" val="215091105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/>
              <a:t>4</a:t>
            </a:r>
            <a:r>
              <a:rPr lang="en" sz="3000" dirty="0" smtClean="0"/>
              <a:t>: </a:t>
            </a:r>
            <a:r>
              <a:rPr lang="en" sz="3000" dirty="0" smtClean="0"/>
              <a:t>Photosynth </a:t>
            </a:r>
            <a:r>
              <a:rPr lang="en" sz="3000" dirty="0" smtClean="0"/>
              <a:t>at Mount Bonnell</a:t>
            </a:r>
            <a:endParaRPr lang="en" sz="3000"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r>
              <a:rPr lang="en" sz="2000" dirty="0" smtClean="0"/>
              <a:t>This </a:t>
            </a:r>
            <a:r>
              <a:rPr lang="en" sz="2000" dirty="0" smtClean="0"/>
              <a:t>walk </a:t>
            </a:r>
            <a:r>
              <a:rPr lang="en" sz="2000" dirty="0" smtClean="0"/>
              <a:t>photosynth consisted of </a:t>
            </a:r>
            <a:r>
              <a:rPr lang="en" sz="2000" dirty="0" smtClean="0"/>
              <a:t>22 </a:t>
            </a:r>
            <a:r>
              <a:rPr lang="en" sz="2000" dirty="0" smtClean="0"/>
              <a:t>photographs.</a:t>
            </a:r>
          </a:p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endParaRPr lang="en" sz="2000" dirty="0"/>
          </a:p>
        </p:txBody>
      </p:sp>
      <p:sp>
        <p:nvSpPr>
          <p:cNvPr id="46" name="Shape 4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92381"/>
            <a:ext cx="2743200" cy="1543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192383"/>
            <a:ext cx="2743200" cy="15430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187412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3748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/>
              <a:t>4</a:t>
            </a:r>
            <a:r>
              <a:rPr lang="en" sz="3000" dirty="0" smtClean="0"/>
              <a:t>: </a:t>
            </a:r>
            <a:r>
              <a:rPr lang="en" sz="3000" dirty="0" smtClean="0"/>
              <a:t>Photosynth </a:t>
            </a:r>
            <a:r>
              <a:rPr lang="en" sz="3000" dirty="0" smtClean="0"/>
              <a:t>at Mount Bonnell</a:t>
            </a:r>
            <a:endParaRPr lang="en" sz="3000" dirty="0"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88850" y="4556502"/>
            <a:ext cx="8229600" cy="3875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1400" dirty="0" smtClean="0"/>
              <a:t>Photosynth </a:t>
            </a:r>
            <a:r>
              <a:rPr lang="en-US" sz="1400" dirty="0"/>
              <a:t>3D</a:t>
            </a:r>
            <a:r>
              <a:rPr lang="en-US" sz="1400" dirty="0" smtClean="0"/>
              <a:t>: </a:t>
            </a:r>
            <a:r>
              <a:rPr lang="en-US" sz="1400" dirty="0" smtClean="0">
                <a:hlinkClick r:id="rId3"/>
              </a:rPr>
              <a:t>https</a:t>
            </a:r>
            <a:r>
              <a:rPr lang="en-US" sz="1400" dirty="0">
                <a:hlinkClick r:id="rId3"/>
              </a:rPr>
              <a:t>://</a:t>
            </a:r>
            <a:r>
              <a:rPr lang="en-US" sz="1400" dirty="0" smtClean="0">
                <a:hlinkClick r:id="rId3"/>
              </a:rPr>
              <a:t>photosynth.net/preview/view/44352e32-ef60-488e-a7d5-6632d61a8777</a:t>
            </a:r>
            <a:endParaRPr dirty="0"/>
          </a:p>
        </p:txBody>
      </p:sp>
      <p:sp>
        <p:nvSpPr>
          <p:cNvPr id="53" name="Shape 53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200" y="1177674"/>
            <a:ext cx="56896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89097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 smtClean="0"/>
              <a:t>Site 4: Details</a:t>
            </a:r>
            <a:endParaRPr lang="en" sz="3000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000" dirty="0">
                <a:solidFill>
                  <a:schemeClr val="dk1"/>
                </a:solidFill>
              </a:rPr>
              <a:t>This </a:t>
            </a:r>
            <a:r>
              <a:rPr lang="en" sz="2000" dirty="0" smtClean="0">
                <a:solidFill>
                  <a:schemeClr val="dk1"/>
                </a:solidFill>
              </a:rPr>
              <a:t>walk </a:t>
            </a:r>
            <a:r>
              <a:rPr lang="en" sz="2000" dirty="0">
                <a:solidFill>
                  <a:schemeClr val="dk1"/>
                </a:solidFill>
              </a:rPr>
              <a:t>photosynth was generated using the Photosynth 3D preview</a:t>
            </a:r>
            <a:r>
              <a:rPr lang="en" sz="2000" dirty="0" smtClean="0">
                <a:solidFill>
                  <a:schemeClr val="dk1"/>
                </a:solidFill>
              </a:rPr>
              <a:t>. Rather than a “walk”, I took advantage of my drone’s stable gimbal-attached camera to create a flyby perspective. Commonly called a “dronie”, I flew t</a:t>
            </a:r>
            <a:r>
              <a:rPr lang="en-US" sz="2000" dirty="0" smtClean="0">
                <a:solidFill>
                  <a:schemeClr val="dk1"/>
                </a:solidFill>
              </a:rPr>
              <a:t>he</a:t>
            </a:r>
            <a:r>
              <a:rPr lang="en" sz="2000" dirty="0" smtClean="0">
                <a:solidFill>
                  <a:schemeClr val="dk1"/>
                </a:solidFill>
              </a:rPr>
              <a:t> camera away from myself to reveal a larger, more majestic scene. This seemed to work well in t</a:t>
            </a:r>
            <a:r>
              <a:rPr lang="en-US" sz="2000" dirty="0" smtClean="0">
                <a:solidFill>
                  <a:schemeClr val="dk1"/>
                </a:solidFill>
              </a:rPr>
              <a:t>he</a:t>
            </a:r>
            <a:r>
              <a:rPr lang="en" sz="2000" dirty="0" smtClean="0">
                <a:solidFill>
                  <a:schemeClr val="dk1"/>
                </a:solidFill>
              </a:rPr>
              <a:t> resulting photosynth as the cliff and trees provided depth.</a:t>
            </a:r>
          </a:p>
          <a:p>
            <a:pPr lvl="0"/>
            <a:endParaRPr lang="en" sz="2000" dirty="0" smtClean="0">
              <a:solidFill>
                <a:schemeClr val="dk1"/>
              </a:solidFill>
            </a:endParaRPr>
          </a:p>
          <a:p>
            <a:pPr lvl="0"/>
            <a:r>
              <a:rPr lang="en" sz="2000" dirty="0" smtClean="0">
                <a:solidFill>
                  <a:schemeClr val="dk1"/>
                </a:solidFill>
              </a:rPr>
              <a:t>What </a:t>
            </a:r>
            <a:r>
              <a:rPr lang="en" sz="2000" dirty="0">
                <a:solidFill>
                  <a:schemeClr val="dk1"/>
                </a:solidFill>
              </a:rPr>
              <a:t>would you do differently?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dk1"/>
                </a:solidFill>
              </a:rPr>
              <a:t>Next time, I’d like to fly the camera even further out to reveal more of Mount Bonnell and the lake below.</a:t>
            </a:r>
            <a:endParaRPr lang="en" sz="2000" dirty="0">
              <a:solidFill>
                <a:schemeClr val="dk1"/>
              </a:solidFill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6" name="Shape 9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  <p:extLst>
      <p:ext uri="{BB962C8B-B14F-4D97-AF65-F5344CB8AC3E}">
        <p14:creationId xmlns:p14="http://schemas.microsoft.com/office/powerpoint/2010/main" val="362053932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Any other details.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" sz="2000" dirty="0" smtClean="0">
                <a:solidFill>
                  <a:schemeClr val="dk1"/>
                </a:solidFill>
              </a:rPr>
              <a:t>I had a lot of fun with this assignment, choosing the sites and planning how to showcase them with photosynths. When done right, photosynths add an immersive layer to 2-dimensional static images. I hope this medium of photography starts to catch on!</a:t>
            </a:r>
            <a:endParaRPr lang="en" sz="2000" dirty="0">
              <a:solidFill>
                <a:schemeClr val="dk1"/>
              </a:solidFill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/>
              <a:t>Site 1: </a:t>
            </a:r>
            <a:r>
              <a:rPr lang="en" sz="2200" dirty="0"/>
              <a:t>Photosynth of </a:t>
            </a:r>
            <a:r>
              <a:rPr lang="en" sz="2200" dirty="0" smtClean="0"/>
              <a:t>the Austin city </a:t>
            </a:r>
            <a:r>
              <a:rPr lang="en" sz="2200" dirty="0"/>
              <a:t>skyline </a:t>
            </a:r>
            <a:r>
              <a:rPr lang="en" sz="2200" dirty="0" smtClean="0"/>
              <a:t>from </a:t>
            </a:r>
            <a:r>
              <a:rPr lang="en" sz="2200" dirty="0"/>
              <a:t>Zilker Park</a:t>
            </a:r>
          </a:p>
          <a:p>
            <a:r>
              <a:rPr lang="en" sz="2200" dirty="0"/>
              <a:t>	Panoramic views taken with a drone camera.</a:t>
            </a:r>
          </a:p>
          <a:p>
            <a:r>
              <a:rPr lang="en" sz="2200" dirty="0" smtClean="0"/>
              <a:t>Site </a:t>
            </a:r>
            <a:r>
              <a:rPr lang="en" sz="2200" dirty="0" smtClean="0"/>
              <a:t>2</a:t>
            </a:r>
            <a:r>
              <a:rPr lang="en" sz="2200" dirty="0"/>
              <a:t>: </a:t>
            </a:r>
            <a:r>
              <a:rPr lang="en" sz="2200" dirty="0" smtClean="0"/>
              <a:t>Panorama </a:t>
            </a:r>
            <a:r>
              <a:rPr lang="en" sz="2200" dirty="0" smtClean="0"/>
              <a:t>taken at Doug </a:t>
            </a:r>
            <a:r>
              <a:rPr lang="en" sz="2200" dirty="0"/>
              <a:t>Sahm </a:t>
            </a:r>
            <a:r>
              <a:rPr lang="en" sz="2200" dirty="0" smtClean="0"/>
              <a:t>Hill	</a:t>
            </a:r>
          </a:p>
          <a:p>
            <a:r>
              <a:rPr lang="en" sz="2200" dirty="0"/>
              <a:t>	</a:t>
            </a:r>
            <a:r>
              <a:rPr lang="en" sz="2200" dirty="0" smtClean="0"/>
              <a:t>A scenic hilltop in a park near downtown Austin.</a:t>
            </a:r>
          </a:p>
          <a:p>
            <a:r>
              <a:rPr lang="en" sz="2200" dirty="0" smtClean="0"/>
              <a:t>Site </a:t>
            </a:r>
            <a:r>
              <a:rPr lang="en" sz="2200" dirty="0" smtClean="0"/>
              <a:t>3: </a:t>
            </a:r>
            <a:r>
              <a:rPr lang="en" sz="2200" dirty="0"/>
              <a:t>Wall Photosynth of </a:t>
            </a:r>
            <a:r>
              <a:rPr lang="en" sz="2200" dirty="0" smtClean="0"/>
              <a:t>the HOPE </a:t>
            </a:r>
            <a:r>
              <a:rPr lang="en" sz="2200" dirty="0"/>
              <a:t>Outdoor </a:t>
            </a:r>
            <a:r>
              <a:rPr lang="en" sz="2200" dirty="0" smtClean="0"/>
              <a:t>Gallery</a:t>
            </a:r>
            <a:endParaRPr lang="en" sz="2200" dirty="0"/>
          </a:p>
          <a:p>
            <a:r>
              <a:rPr lang="en" sz="2200" dirty="0"/>
              <a:t>	A collection of graffiti wall art in a residential area.</a:t>
            </a:r>
          </a:p>
          <a:p>
            <a:r>
              <a:rPr lang="en" sz="2200" dirty="0" smtClean="0"/>
              <a:t>Site </a:t>
            </a:r>
            <a:r>
              <a:rPr lang="en" sz="2200" dirty="0" smtClean="0"/>
              <a:t>4: Walk Photosynth at Mount Bonnell</a:t>
            </a:r>
            <a:endParaRPr lang="en" sz="2200" dirty="0"/>
          </a:p>
          <a:p>
            <a:r>
              <a:rPr lang="en" sz="2200" dirty="0"/>
              <a:t>	</a:t>
            </a:r>
            <a:r>
              <a:rPr lang="en" sz="2200" dirty="0" smtClean="0"/>
              <a:t>A dronie (d</a:t>
            </a:r>
            <a:r>
              <a:rPr lang="en" sz="2200" dirty="0" smtClean="0"/>
              <a:t>rone selfie) </a:t>
            </a:r>
            <a:r>
              <a:rPr lang="en" sz="2200" dirty="0" smtClean="0"/>
              <a:t>at the </a:t>
            </a:r>
            <a:r>
              <a:rPr lang="en" sz="2200" dirty="0" smtClean="0"/>
              <a:t>highest point </a:t>
            </a:r>
            <a:r>
              <a:rPr lang="en" sz="2200" dirty="0" smtClean="0"/>
              <a:t>in </a:t>
            </a:r>
            <a:r>
              <a:rPr lang="en" sz="2200" dirty="0" smtClean="0"/>
              <a:t>Austin.</a:t>
            </a:r>
            <a:endParaRPr lang="en" sz="2200" dirty="0"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Describe the Sites you chose</a:t>
            </a:r>
          </a:p>
        </p:txBody>
      </p:sp>
      <p:sp>
        <p:nvSpPr>
          <p:cNvPr id="39" name="Shape 39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 smtClean="0"/>
              <a:t>1: Photosynth of </a:t>
            </a:r>
            <a:r>
              <a:rPr lang="en" sz="3000" dirty="0" smtClean="0"/>
              <a:t>Austin Skyline</a:t>
            </a:r>
            <a:endParaRPr lang="en" sz="3000" dirty="0"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r>
              <a:rPr lang="en" sz="2000" dirty="0" smtClean="0"/>
              <a:t>This </a:t>
            </a:r>
            <a:r>
              <a:rPr lang="en" sz="2000" dirty="0" smtClean="0"/>
              <a:t>(old/legacy) photosynth consisted </a:t>
            </a:r>
            <a:r>
              <a:rPr lang="en" sz="2000" dirty="0" smtClean="0"/>
              <a:t>of </a:t>
            </a:r>
            <a:r>
              <a:rPr lang="en" sz="2000" dirty="0" smtClean="0"/>
              <a:t>29 photographs.</a:t>
            </a:r>
            <a:endParaRPr lang="en" sz="2000" dirty="0" smtClean="0"/>
          </a:p>
          <a:p>
            <a:pPr marL="457200" lvl="0" indent="-228600">
              <a:spcBef>
                <a:spcPts val="600"/>
              </a:spcBef>
              <a:buClr>
                <a:srgbClr val="000000"/>
              </a:buClr>
              <a:buFont typeface="Arial"/>
            </a:pPr>
            <a:endParaRPr lang="en" sz="2000" dirty="0"/>
          </a:p>
        </p:txBody>
      </p:sp>
      <p:sp>
        <p:nvSpPr>
          <p:cNvPr id="46" name="Shape 4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03390"/>
            <a:ext cx="2743200" cy="15430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1703390"/>
            <a:ext cx="2743200" cy="15430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703390"/>
            <a:ext cx="2743200" cy="154305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84" y="3246440"/>
            <a:ext cx="2742083" cy="154242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929" y="3246440"/>
            <a:ext cx="2742083" cy="15424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4218" y="3246440"/>
            <a:ext cx="2742083" cy="1542422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4"/>
            <a:ext cx="8229600" cy="971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 smtClean="0"/>
              <a:t>1: Photosynth of </a:t>
            </a:r>
            <a:r>
              <a:rPr lang="en" sz="3000" dirty="0" smtClean="0"/>
              <a:t>Austin Skyline</a:t>
            </a:r>
            <a:endParaRPr lang="en" sz="3000" dirty="0"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4368698"/>
            <a:ext cx="8229600" cy="3875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sz="1400" dirty="0"/>
              <a:t>Photosynth: </a:t>
            </a:r>
            <a:r>
              <a:rPr lang="en-US" sz="1400" dirty="0">
                <a:hlinkClick r:id="rId3"/>
              </a:rPr>
              <a:t>https</a:t>
            </a:r>
            <a:r>
              <a:rPr lang="en-US" sz="1400" dirty="0" smtClean="0">
                <a:hlinkClick r:id="rId3"/>
              </a:rPr>
              <a:t>://</a:t>
            </a:r>
            <a:r>
              <a:rPr lang="en-US" sz="1400" dirty="0">
                <a:hlinkClick r:id="rId3"/>
              </a:rPr>
              <a:t>photosynth.net/view.aspx?cid=072aa005-7616-4621-81f6-36ea2f7cc0c9</a:t>
            </a:r>
            <a:endParaRPr dirty="0"/>
          </a:p>
        </p:txBody>
      </p:sp>
      <p:sp>
        <p:nvSpPr>
          <p:cNvPr id="53" name="Shape 53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5418"/>
          <a:stretch/>
        </p:blipFill>
        <p:spPr>
          <a:xfrm>
            <a:off x="3789500" y="1314834"/>
            <a:ext cx="5354500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29964" t="5418"/>
          <a:stretch/>
        </p:blipFill>
        <p:spPr>
          <a:xfrm>
            <a:off x="3539" y="1319990"/>
            <a:ext cx="3750083" cy="27432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 smtClean="0"/>
              <a:t>Site 1: Details</a:t>
            </a:r>
            <a:endParaRPr lang="en" sz="3000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dk1"/>
                </a:solidFill>
              </a:rPr>
              <a:t>I generated this photosynth using Microsoft’s desktop application. The 29 input images were taken with a GoPro camera mounted on a drone, approximately 75m above ground level. The panoramic scene was captured by adjusting the drone’s yaw a full 360 degrees. I was also able to capture a little more of the scene by tilting the camera gimbal. The resulting 3D point cloud was able to detect a wide distribution of points in the space.</a:t>
            </a:r>
            <a:endParaRPr lang="en" sz="2000" dirty="0">
              <a:solidFill>
                <a:schemeClr val="dk1"/>
              </a:solidFill>
            </a:endParaRPr>
          </a:p>
          <a:p>
            <a:pPr rtl="0">
              <a:spcBef>
                <a:spcPts val="0"/>
              </a:spcBef>
              <a:buNone/>
            </a:pPr>
            <a:endParaRPr sz="24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i="1" dirty="0">
                <a:solidFill>
                  <a:schemeClr val="dk1"/>
                </a:solidFill>
              </a:rPr>
              <a:t>What would you do differently</a:t>
            </a:r>
            <a:r>
              <a:rPr lang="en" sz="2000" i="1" dirty="0" smtClean="0">
                <a:solidFill>
                  <a:schemeClr val="dk1"/>
                </a:solidFill>
              </a:rPr>
              <a:t>?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dk1"/>
                </a:solidFill>
              </a:rPr>
              <a:t>Next time, I’d like to capture even more of the scene to resemble a complete photosphere.</a:t>
            </a:r>
            <a:endParaRPr lang="en" sz="2000" dirty="0">
              <a:solidFill>
                <a:schemeClr val="dk1"/>
              </a:solidFill>
            </a:endParaRPr>
          </a:p>
        </p:txBody>
      </p:sp>
      <p:sp>
        <p:nvSpPr>
          <p:cNvPr id="96" name="Shape 9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  <p:extLst>
      <p:ext uri="{BB962C8B-B14F-4D97-AF65-F5344CB8AC3E}">
        <p14:creationId xmlns:p14="http://schemas.microsoft.com/office/powerpoint/2010/main" val="333807836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3000" dirty="0"/>
              <a:t>Site 2: </a:t>
            </a:r>
            <a:r>
              <a:rPr lang="en" sz="3000" dirty="0" smtClean="0"/>
              <a:t>Panorama </a:t>
            </a:r>
            <a:r>
              <a:rPr lang="en" sz="3000" dirty="0" smtClean="0"/>
              <a:t>at</a:t>
            </a:r>
            <a:r>
              <a:rPr lang="en" sz="3000" dirty="0" smtClean="0"/>
              <a:t> </a:t>
            </a:r>
            <a:r>
              <a:rPr lang="en" sz="3000" dirty="0"/>
              <a:t>Doug Sahm </a:t>
            </a:r>
            <a:r>
              <a:rPr lang="en" sz="3000" dirty="0" smtClean="0"/>
              <a:t>Hill</a:t>
            </a:r>
            <a:endParaRPr lang="en" sz="3000" dirty="0"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i="1" dirty="0"/>
              <a:t>How many photographs</a:t>
            </a:r>
            <a:r>
              <a:rPr lang="en" sz="2000" i="1" dirty="0" smtClean="0"/>
              <a:t>? </a:t>
            </a:r>
            <a:r>
              <a:rPr lang="en" sz="2000" dirty="0" smtClean="0"/>
              <a:t>23 photographs</a:t>
            </a:r>
            <a:endParaRPr lang="en" sz="2000" dirty="0"/>
          </a:p>
          <a:p>
            <a: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i="1" dirty="0"/>
              <a:t>How much of a FOV change was this</a:t>
            </a:r>
            <a:r>
              <a:rPr lang="en" sz="2000" i="1" dirty="0" smtClean="0"/>
              <a:t>? ~15</a:t>
            </a:r>
            <a:r>
              <a:rPr lang="en" sz="2000" dirty="0" smtClean="0"/>
              <a:t>° FOV change</a:t>
            </a:r>
            <a:endParaRPr lang="en" sz="2000" i="1" dirty="0"/>
          </a:p>
          <a:p>
            <a:pPr marR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i="1" dirty="0"/>
              <a:t>What kind of a Panorama is this</a:t>
            </a:r>
            <a:r>
              <a:rPr lang="en" sz="2000" i="1" dirty="0" smtClean="0"/>
              <a:t>?</a:t>
            </a:r>
            <a:r>
              <a:rPr lang="en" sz="2000" dirty="0" smtClean="0"/>
              <a:t> 360° Rotational</a:t>
            </a:r>
            <a:endParaRPr lang="en" sz="2000" dirty="0"/>
          </a:p>
          <a:p>
            <a: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i="1" dirty="0"/>
              <a:t>What software did you use</a:t>
            </a:r>
            <a:r>
              <a:rPr lang="en" sz="2000" i="1" dirty="0" smtClean="0"/>
              <a:t>? </a:t>
            </a:r>
            <a:r>
              <a:rPr lang="en" sz="2000" dirty="0" smtClean="0"/>
              <a:t>Microsoft ICE and Photosynth</a:t>
            </a:r>
            <a:endParaRPr lang="en" sz="20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60" name="Shape 60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56050" y="1814347"/>
            <a:ext cx="2743200" cy="1828800"/>
          </a:xfrm>
          <a:prstGeom prst="rect">
            <a:avLst/>
          </a:prstGeom>
        </p:spPr>
      </p:pic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412850" y="75999"/>
            <a:ext cx="8229600" cy="11588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dirty="0"/>
              <a:t>Site </a:t>
            </a:r>
            <a:r>
              <a:rPr lang="en" sz="3000" dirty="0" smtClean="0"/>
              <a:t>2: Panorama Input</a:t>
            </a:r>
            <a:endParaRPr lang="en" sz="3000" dirty="0"/>
          </a:p>
        </p:txBody>
      </p:sp>
      <p:sp>
        <p:nvSpPr>
          <p:cNvPr id="67" name="Shape 67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99250" y="1814347"/>
            <a:ext cx="2743200" cy="1828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2850" y="1814347"/>
            <a:ext cx="2743200" cy="1828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/>
          <p:cNvPicPr preferRelativeResize="0"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93369"/>
            <a:ext cx="9144000" cy="26967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Site 2: Panorama Output </a:t>
            </a:r>
            <a:r>
              <a:rPr lang="en-US" sz="1600" dirty="0" smtClean="0"/>
              <a:t>(</a:t>
            </a:r>
            <a:r>
              <a:rPr lang="en-US" sz="1600" dirty="0"/>
              <a:t>aspect ratio not preserved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457200" y="4020066"/>
            <a:ext cx="8229600" cy="90578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400" b="1" dirty="0"/>
              <a:t>High res: </a:t>
            </a:r>
            <a:r>
              <a:rPr lang="en-US" sz="1400" b="1" dirty="0">
                <a:hlinkClick r:id="rId4"/>
              </a:rPr>
              <a:t>https://</a:t>
            </a:r>
            <a:r>
              <a:rPr lang="en-US" sz="1400" b="1" dirty="0" smtClean="0">
                <a:hlinkClick r:id="rId4"/>
              </a:rPr>
              <a:t>drive.google.com/file/d/0B-9-oKYR8vK2dG16QmlJN2tGekE/view?usp=sharing</a:t>
            </a:r>
            <a:endParaRPr lang="en-US" sz="1400" b="1" dirty="0" smtClean="0"/>
          </a:p>
          <a:p>
            <a:r>
              <a:rPr lang="en-US" sz="1400" b="1" dirty="0" smtClean="0"/>
              <a:t>Photosynth</a:t>
            </a:r>
            <a:r>
              <a:rPr lang="en-US" sz="1400" b="1" dirty="0"/>
              <a:t>: </a:t>
            </a:r>
            <a:r>
              <a:rPr lang="en-US" sz="1400" b="1" dirty="0">
                <a:hlinkClick r:id="rId5"/>
              </a:rPr>
              <a:t>https://</a:t>
            </a:r>
            <a:r>
              <a:rPr lang="en-US" sz="1400" b="1" dirty="0" smtClean="0">
                <a:hlinkClick r:id="rId5"/>
              </a:rPr>
              <a:t>photosynth.net/view.aspx?cid=145bf411-bc03-42f6-ade2-9feeb05889f3</a:t>
            </a:r>
            <a:endParaRPr lang="en-US" sz="1400" b="1" dirty="0" smtClean="0"/>
          </a:p>
          <a:p>
            <a:r>
              <a:rPr lang="en-US" sz="1400" b="1" dirty="0" smtClean="0"/>
              <a:t>Photosynth 3D: </a:t>
            </a:r>
            <a:r>
              <a:rPr lang="en-US" sz="1400" b="1" dirty="0">
                <a:hlinkClick r:id="rId6"/>
              </a:rPr>
              <a:t>https://</a:t>
            </a:r>
            <a:r>
              <a:rPr lang="en-US" sz="1400" b="1" dirty="0" smtClean="0">
                <a:hlinkClick r:id="rId6"/>
              </a:rPr>
              <a:t>photosynth.net/preview/view/ac66ea6f-e3e2-4dcc-90fa-7f15ad819541</a:t>
            </a:r>
            <a:endParaRPr lang="en-US" sz="1400" b="1" dirty="0" smtClean="0"/>
          </a:p>
          <a:p>
            <a:endParaRPr lang="en-US" sz="1400" b="1" dirty="0"/>
          </a:p>
          <a:p>
            <a:endParaRPr lang="en-US" sz="1600" b="1" dirty="0" smtClean="0"/>
          </a:p>
        </p:txBody>
      </p:sp>
      <p:sp>
        <p:nvSpPr>
          <p:cNvPr id="75" name="Shape 75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000" dirty="0" smtClean="0"/>
              <a:t>Site 2: Details</a:t>
            </a:r>
            <a:endParaRPr lang="en" sz="3000" dirty="0"/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000" dirty="0" smtClean="0">
                <a:solidFill>
                  <a:schemeClr val="dk1"/>
                </a:solidFill>
              </a:rPr>
              <a:t>This panorama was created using Microsoft’s Image Composite Editor. It easily took care of image warping, alignment, and stitching. The 23 input images were taken using a tripod and rotating in place at ~15 degree step sizes. The result is a neat panorama that shows both city and green space in a large field of view.</a:t>
            </a:r>
            <a:endParaRPr lang="en" sz="2000" dirty="0">
              <a:solidFill>
                <a:schemeClr val="dk1"/>
              </a:solidFill>
            </a:endParaRPr>
          </a:p>
          <a:p>
            <a:pPr rtl="0">
              <a:spcBef>
                <a:spcPts val="0"/>
              </a:spcBef>
              <a:buNone/>
            </a:pPr>
            <a:endParaRPr sz="20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dk1"/>
                </a:solidFill>
              </a:rPr>
              <a:t>What would you do differently?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Next time, I’d like to adjust the subject framing (less sky, more interesting ground) to create a more artistic result. </a:t>
            </a:r>
            <a:endParaRPr sz="2000" dirty="0"/>
          </a:p>
        </p:txBody>
      </p:sp>
      <p:sp>
        <p:nvSpPr>
          <p:cNvPr id="96" name="Shape 96"/>
          <p:cNvSpPr txBox="1"/>
          <p:nvPr/>
        </p:nvSpPr>
        <p:spPr>
          <a:xfrm>
            <a:off x="0" y="4944075"/>
            <a:ext cx="2567399" cy="199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999999"/>
                </a:solidFill>
              </a:rPr>
              <a:t>Computational Photography @ GT</a:t>
            </a:r>
          </a:p>
        </p:txBody>
      </p:sp>
    </p:spTree>
    <p:extLst>
      <p:ext uri="{BB962C8B-B14F-4D97-AF65-F5344CB8AC3E}">
        <p14:creationId xmlns:p14="http://schemas.microsoft.com/office/powerpoint/2010/main" val="146227065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2885</TotalTime>
  <Words>722</Words>
  <Application>Microsoft Office PowerPoint</Application>
  <PresentationFormat>On-screen Show (16:9)</PresentationFormat>
  <Paragraphs>72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light-gradient</vt:lpstr>
      <vt:lpstr>Comp Photography (Fall 2015) HW 10</vt:lpstr>
      <vt:lpstr>Describe the Sites you chose</vt:lpstr>
      <vt:lpstr>Site 1: Photosynth of Austin Skyline</vt:lpstr>
      <vt:lpstr>Site 1: Photosynth of Austin Skyline</vt:lpstr>
      <vt:lpstr>Site 1: Details</vt:lpstr>
      <vt:lpstr>Site 2: Panorama at Doug Sahm Hill</vt:lpstr>
      <vt:lpstr>Site 2: Panorama Input</vt:lpstr>
      <vt:lpstr>Site 2: Panorama Output (aspect ratio not preserved)</vt:lpstr>
      <vt:lpstr>Site 2: Details</vt:lpstr>
      <vt:lpstr>Site 3: Photosynth of HOPE Outdoor Gallery</vt:lpstr>
      <vt:lpstr>Site 3: Photosynth of HOPE Outdoor Gallery</vt:lpstr>
      <vt:lpstr>Site 3: Details</vt:lpstr>
      <vt:lpstr>Site 4: Photosynth at Mount Bonnell</vt:lpstr>
      <vt:lpstr>Site 4: Photosynth at Mount Bonnell</vt:lpstr>
      <vt:lpstr>Site 4: Details</vt:lpstr>
      <vt:lpstr>Any other details.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Photography (Fall 2015) HW 10</dc:title>
  <cp:lastModifiedBy>Hieu</cp:lastModifiedBy>
  <cp:revision>34</cp:revision>
  <dcterms:modified xsi:type="dcterms:W3CDTF">2015-11-02T08:30:56Z</dcterms:modified>
</cp:coreProperties>
</file>